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handoutMasterIdLst>
    <p:handoutMasterId r:id="rId19"/>
  </p:handoutMasterIdLst>
  <p:sldIdLst>
    <p:sldId id="256" r:id="rId2"/>
    <p:sldId id="272" r:id="rId3"/>
    <p:sldId id="258" r:id="rId4"/>
    <p:sldId id="259" r:id="rId5"/>
    <p:sldId id="260" r:id="rId6"/>
    <p:sldId id="261" r:id="rId7"/>
    <p:sldId id="263" r:id="rId8"/>
    <p:sldId id="262" r:id="rId9"/>
    <p:sldId id="266" r:id="rId10"/>
    <p:sldId id="265" r:id="rId11"/>
    <p:sldId id="267" r:id="rId12"/>
    <p:sldId id="268" r:id="rId13"/>
    <p:sldId id="270" r:id="rId14"/>
    <p:sldId id="271" r:id="rId15"/>
    <p:sldId id="273" r:id="rId16"/>
    <p:sldId id="274" r:id="rId17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2000"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sz="2000"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sz="2000"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sz="2000"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00"/>
    <a:srgbClr val="99CC00"/>
    <a:srgbClr val="00FF00"/>
    <a:srgbClr val="99FF33"/>
    <a:srgbClr val="FF0000"/>
    <a:srgbClr val="FF5050"/>
    <a:srgbClr val="333333"/>
    <a:srgbClr val="0000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795" autoAdjust="0"/>
    <p:restoredTop sz="94660"/>
  </p:normalViewPr>
  <p:slideViewPr>
    <p:cSldViewPr>
      <p:cViewPr varScale="1">
        <p:scale>
          <a:sx n="66" d="100"/>
          <a:sy n="66" d="100"/>
        </p:scale>
        <p:origin x="-1542" y="-1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38" d="100"/>
          <a:sy n="38" d="100"/>
        </p:scale>
        <p:origin x="-1877" y="-62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ru-RU"/>
          </a:p>
        </p:txBody>
      </p:sp>
      <p:sp>
        <p:nvSpPr>
          <p:cNvPr id="4403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70678941-E21E-4FBF-A8EB-3FDDB170DEB5}" type="datetimeFigureOut">
              <a:rPr lang="ru-RU"/>
              <a:pPr/>
              <a:t>19.01.2016</a:t>
            </a:fld>
            <a:endParaRPr lang="ru-RU"/>
          </a:p>
        </p:txBody>
      </p:sp>
      <p:sp>
        <p:nvSpPr>
          <p:cNvPr id="4403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ru-RU"/>
          </a:p>
        </p:txBody>
      </p:sp>
      <p:sp>
        <p:nvSpPr>
          <p:cNvPr id="4403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E953273A-6B2B-4301-8124-9CE2945F8EC8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7053515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5115DB02-410C-4F4D-A8F6-90B69C32E693}" type="datetimeFigureOut">
              <a:rPr lang="ru-RU"/>
              <a:pPr>
                <a:defRPr/>
              </a:pPr>
              <a:t>19.01.2016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7E403E66-2546-4A2B-8606-32736B93AB7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2538562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2251E0-8694-4D86-84E6-54FAE1C9E890}" type="datetimeFigureOut">
              <a:rPr lang="ru-RU"/>
              <a:pPr>
                <a:defRPr/>
              </a:pPr>
              <a:t>19.01.2016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9401EA-4717-468B-8810-216E7E091BD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21EF3A-E40C-4E1D-A10F-194DF978CCBE}" type="datetimeFigureOut">
              <a:rPr lang="ru-RU"/>
              <a:pPr>
                <a:defRPr/>
              </a:pPr>
              <a:t>19.01.2016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B39BAB-EB99-4587-B660-997E5F034DF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837C43-1D31-4315-9FE5-98923A6E014F}" type="datetimeFigureOut">
              <a:rPr lang="ru-RU"/>
              <a:pPr>
                <a:defRPr/>
              </a:pPr>
              <a:t>19.01.2016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CDC98F-66E1-456F-9DD4-1A9DED9B6BB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en-US"/>
              <a:t>Образец текста</a:t>
            </a:r>
          </a:p>
          <a:p>
            <a:pPr lvl="1"/>
            <a:r>
              <a:rPr lang="en-US"/>
              <a:t>Второй уровень</a:t>
            </a:r>
          </a:p>
          <a:p>
            <a:pPr lvl="2"/>
            <a:r>
              <a:rPr lang="en-US"/>
              <a:t>Третий уровень</a:t>
            </a:r>
          </a:p>
          <a:p>
            <a:pPr lvl="3"/>
            <a:r>
              <a:rPr lang="en-US"/>
              <a:t>Четвертый уровень</a:t>
            </a:r>
          </a:p>
          <a:p>
            <a:pPr lvl="4"/>
            <a:r>
              <a:rPr lang="en-US"/>
              <a:t>Пятый уровень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3E2136-FDB3-48CC-AE74-B8EB081EB0F5}" type="datetimeFigureOut">
              <a:rPr lang="ru-RU"/>
              <a:pPr>
                <a:defRPr/>
              </a:pPr>
              <a:t>19.01.2016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2E9323-D446-4635-9662-0472156839A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Образец текста</a:t>
            </a:r>
          </a:p>
          <a:p>
            <a:pPr lvl="1"/>
            <a:r>
              <a:rPr lang="en-US"/>
              <a:t>Второй уровень</a:t>
            </a:r>
          </a:p>
          <a:p>
            <a:pPr lvl="2"/>
            <a:r>
              <a:rPr lang="en-US"/>
              <a:t>Третий уровень</a:t>
            </a:r>
          </a:p>
          <a:p>
            <a:pPr lvl="3"/>
            <a:r>
              <a:rPr lang="en-US"/>
              <a:t>Четвертый уровень</a:t>
            </a:r>
          </a:p>
          <a:p>
            <a:pPr lvl="4"/>
            <a:r>
              <a:rPr lang="en-US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Образец текста</a:t>
            </a:r>
          </a:p>
          <a:p>
            <a:pPr lvl="1"/>
            <a:r>
              <a:rPr lang="en-US"/>
              <a:t>Второй уровень</a:t>
            </a:r>
          </a:p>
          <a:p>
            <a:pPr lvl="2"/>
            <a:r>
              <a:rPr lang="en-US"/>
              <a:t>Третий уровень</a:t>
            </a:r>
          </a:p>
          <a:p>
            <a:pPr lvl="3"/>
            <a:r>
              <a:rPr lang="en-US"/>
              <a:t>Четвертый уровень</a:t>
            </a:r>
          </a:p>
          <a:p>
            <a:pPr lvl="4"/>
            <a:r>
              <a:rPr lang="en-US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B28ABE-DE39-484A-9337-11729716CAF0}" type="datetimeFigureOut">
              <a:rPr lang="ru-RU"/>
              <a:pPr>
                <a:defRPr/>
              </a:pPr>
              <a:t>19.01.2016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0AD1BE-A49F-4657-BEAD-E136A8D10BF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0C0AE3-24AB-4811-AD83-A78516053461}" type="datetimeFigureOut">
              <a:rPr lang="ru-RU"/>
              <a:pPr>
                <a:defRPr/>
              </a:pPr>
              <a:t>19.01.2016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984D47-F0E3-4FE8-80C5-33FF701447F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C664AF-4484-4746-A2B3-5E34B16DF192}" type="datetimeFigureOut">
              <a:rPr lang="ru-RU"/>
              <a:pPr>
                <a:defRPr/>
              </a:pPr>
              <a:t>19.01.2016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BBBE91-BBF5-4694-9043-2EF200A8B30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13C640-782A-470D-9ADA-BFF8AEB7B86C}" type="datetimeFigureOut">
              <a:rPr lang="ru-RU"/>
              <a:pPr>
                <a:defRPr/>
              </a:pPr>
              <a:t>19.01.2016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5B14C2-0A49-4096-95AA-2BA31F4501C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56E255-25FF-426A-9818-38E31BB3D8A1}" type="datetimeFigureOut">
              <a:rPr lang="ru-RU"/>
              <a:pPr>
                <a:defRPr/>
              </a:pPr>
              <a:t>19.01.2016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1ECD01-F21C-46C3-9BF0-E1C6A8F42B3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CF322D-2B99-45F7-B154-603AE9DB59C9}" type="datetimeFigureOut">
              <a:rPr lang="ru-RU"/>
              <a:pPr>
                <a:defRPr/>
              </a:pPr>
              <a:t>19.01.2016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70C3C2-805D-4E1B-BE3A-8D9D63BA489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386EEA4-1317-4A5E-A010-6C71ACD2E120}" type="datetimeFigureOut">
              <a:rPr lang="ru-RU"/>
              <a:pPr>
                <a:defRPr/>
              </a:pPr>
              <a:t>19.01.2016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40D240-B56B-4D12-B050-4E63561E5BB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F5C0BD-4D58-4886-BAA8-60D639A18056}" type="datetimeFigureOut">
              <a:rPr lang="ru-RU"/>
              <a:pPr>
                <a:defRPr/>
              </a:pPr>
              <a:t>19.01.2016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B14F16F-02B7-40B7-9657-0C8F03BB8CC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1FBFE2-24AE-438E-91C0-F1199E7D2DE1}" type="datetimeFigureOut">
              <a:rPr lang="ru-RU"/>
              <a:pPr>
                <a:defRPr/>
              </a:pPr>
              <a:t>19.01.2016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1A37CF-4AB0-446F-838A-FA468BBED52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BB8D0730-2848-422F-9CC7-9311736F8D94}" type="datetimeFigureOut">
              <a:rPr lang="ru-RU"/>
              <a:pPr>
                <a:defRPr/>
              </a:pPr>
              <a:t>19.01.2016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4F884EC8-7AA0-482A-9E7E-5C4EB72FDC5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gif"/><Relationship Id="rId2" Type="http://schemas.openxmlformats.org/officeDocument/2006/relationships/slideLayout" Target="../slideLayouts/slideLayout13.xml"/><Relationship Id="rId1" Type="http://schemas.openxmlformats.org/officeDocument/2006/relationships/audio" Target="file:///C:\Users\&#1072;\Documents\&#1052;&#1086;&#1080;%20&#1076;&#1086;&#1082;&#1091;&#1084;&#1077;&#1085;&#1090;&#1099;\&#1040;&#1085;&#1075;&#1083;&#1080;&#1081;&#1089;&#1082;&#1080;&#1081;\&#1057;&#1072;&#1084;&#1086;&#1077;%20&#1085;&#1077;&#1086;&#1073;&#1093;&#1086;&#1076;&#1080;&#1084;&#1086;&#1077;\&#1060;&#1043;&#1054;&#1057;%205%20&#1082;&#1083;&#1072;&#1089;&#1089;\&#1091;&#1088;&#1086;&#1082;\&#1056;&#1086;&#1078;&#1076;&#1077;&#1089;&#1090;&#1074;&#1086;\133.mp3" TargetMode="External"/><Relationship Id="rId4" Type="http://schemas.openxmlformats.org/officeDocument/2006/relationships/image" Target="../media/image1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gi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gi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ext Box 8"/>
          <p:cNvSpPr txBox="1">
            <a:spLocks noChangeArrowheads="1"/>
          </p:cNvSpPr>
          <p:nvPr/>
        </p:nvSpPr>
        <p:spPr bwMode="auto">
          <a:xfrm>
            <a:off x="684213" y="1628775"/>
            <a:ext cx="7129462" cy="301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9600" b="1" dirty="0">
                <a:solidFill>
                  <a:srgbClr val="FFFF00"/>
                </a:solidFill>
                <a:latin typeface="Script MT Bold" pitchFamily="66" charset="0"/>
              </a:rPr>
              <a:t>Merry  Christmas!</a:t>
            </a:r>
            <a:endParaRPr lang="ru-RU" sz="9600" b="1" dirty="0">
              <a:solidFill>
                <a:srgbClr val="FFFF00"/>
              </a:solidFill>
              <a:latin typeface="Script MT Bold" pitchFamily="66" charset="0"/>
            </a:endParaRPr>
          </a:p>
        </p:txBody>
      </p:sp>
      <p:sp>
        <p:nvSpPr>
          <p:cNvPr id="16387" name="Text Box 3"/>
          <p:cNvSpPr txBox="1">
            <a:spLocks noChangeArrowheads="1"/>
          </p:cNvSpPr>
          <p:nvPr/>
        </p:nvSpPr>
        <p:spPr bwMode="auto">
          <a:xfrm>
            <a:off x="5651500" y="4941888"/>
            <a:ext cx="2808288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49" name="Picture 5" descr="13snowmanmerrychristmas"/>
          <p:cNvPicPr>
            <a:picLocks noChangeAspect="1" noChangeArrowheads="1" noCrop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1484313"/>
            <a:ext cx="4103687" cy="4948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7650" name="Text Box 3"/>
          <p:cNvSpPr txBox="1">
            <a:spLocks noChangeArrowheads="1"/>
          </p:cNvSpPr>
          <p:nvPr/>
        </p:nvSpPr>
        <p:spPr bwMode="auto">
          <a:xfrm>
            <a:off x="2195513" y="188913"/>
            <a:ext cx="5257800" cy="1158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3500" b="1">
                <a:latin typeface="Monotype Corsiva" pitchFamily="66" charset="0"/>
              </a:rPr>
              <a:t>The snowman is one of  Christmas symbols</a:t>
            </a:r>
            <a:r>
              <a:rPr lang="en-US" sz="3500"/>
              <a:t>.</a:t>
            </a:r>
            <a:endParaRPr lang="ru-RU" sz="3500"/>
          </a:p>
        </p:txBody>
      </p:sp>
      <p:sp>
        <p:nvSpPr>
          <p:cNvPr id="27651" name="Text Box 7"/>
          <p:cNvSpPr txBox="1">
            <a:spLocks noChangeArrowheads="1"/>
          </p:cNvSpPr>
          <p:nvPr/>
        </p:nvSpPr>
        <p:spPr bwMode="auto">
          <a:xfrm>
            <a:off x="5076825" y="1628775"/>
            <a:ext cx="3527425" cy="3749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b="1">
                <a:solidFill>
                  <a:srgbClr val="FF0000"/>
                </a:solidFill>
                <a:latin typeface="Script MT Bold" pitchFamily="66" charset="0"/>
              </a:rPr>
              <a:t>Look! We have a snowman.</a:t>
            </a:r>
          </a:p>
          <a:p>
            <a:pPr>
              <a:spcBef>
                <a:spcPct val="50000"/>
              </a:spcBef>
            </a:pPr>
            <a:r>
              <a:rPr lang="en-US" sz="3200" b="1">
                <a:solidFill>
                  <a:srgbClr val="FF0000"/>
                </a:solidFill>
                <a:latin typeface="Script MT Bold" pitchFamily="66" charset="0"/>
              </a:rPr>
              <a:t>He is tall and fat.</a:t>
            </a:r>
          </a:p>
          <a:p>
            <a:pPr>
              <a:spcBef>
                <a:spcPct val="50000"/>
              </a:spcBef>
            </a:pPr>
            <a:r>
              <a:rPr lang="en-US" sz="3200" b="1">
                <a:solidFill>
                  <a:srgbClr val="FF0000"/>
                </a:solidFill>
                <a:latin typeface="Script MT Bold" pitchFamily="66" charset="0"/>
              </a:rPr>
              <a:t>He has a carrot in his nose,</a:t>
            </a:r>
          </a:p>
          <a:p>
            <a:pPr>
              <a:spcBef>
                <a:spcPct val="50000"/>
              </a:spcBef>
            </a:pPr>
            <a:r>
              <a:rPr lang="en-US" sz="3200" b="1">
                <a:solidFill>
                  <a:srgbClr val="FF0000"/>
                </a:solidFill>
                <a:latin typeface="Script MT Bold" pitchFamily="66" charset="0"/>
              </a:rPr>
              <a:t>He has a funny hat.</a:t>
            </a:r>
            <a:endParaRPr lang="ru-RU" sz="3200" b="1">
              <a:solidFill>
                <a:srgbClr val="FF0000"/>
              </a:solidFill>
              <a:latin typeface="Script MT Bold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 descr="SantaClaus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540875" cy="7258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8674" name="Text Box 3"/>
          <p:cNvSpPr txBox="1">
            <a:spLocks noChangeArrowheads="1"/>
          </p:cNvSpPr>
          <p:nvPr/>
        </p:nvSpPr>
        <p:spPr bwMode="auto">
          <a:xfrm>
            <a:off x="1042988" y="476250"/>
            <a:ext cx="684212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ru-RU"/>
          </a:p>
        </p:txBody>
      </p:sp>
      <p:sp>
        <p:nvSpPr>
          <p:cNvPr id="28675" name="Text Box 4"/>
          <p:cNvSpPr txBox="1">
            <a:spLocks noChangeArrowheads="1"/>
          </p:cNvSpPr>
          <p:nvPr/>
        </p:nvSpPr>
        <p:spPr bwMode="auto">
          <a:xfrm>
            <a:off x="1763713" y="0"/>
            <a:ext cx="5400675" cy="1160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>
                <a:solidFill>
                  <a:srgbClr val="000099"/>
                </a:solidFill>
                <a:latin typeface="Script MT Bold" pitchFamily="66" charset="0"/>
              </a:rPr>
              <a:t>Santa Claus lives in England</a:t>
            </a:r>
          </a:p>
          <a:p>
            <a:pPr>
              <a:spcBef>
                <a:spcPct val="50000"/>
              </a:spcBef>
            </a:pPr>
            <a:r>
              <a:rPr lang="en-US" sz="2800" b="1">
                <a:solidFill>
                  <a:srgbClr val="000099"/>
                </a:solidFill>
                <a:latin typeface="Script MT Bold" pitchFamily="66" charset="0"/>
              </a:rPr>
              <a:t>He is funny and merry,</a:t>
            </a:r>
            <a:endParaRPr lang="ru-RU" sz="2800" b="1">
              <a:solidFill>
                <a:srgbClr val="000099"/>
              </a:solidFill>
              <a:latin typeface="Script MT Bold" pitchFamily="66" charset="0"/>
            </a:endParaRPr>
          </a:p>
        </p:txBody>
      </p:sp>
      <p:sp>
        <p:nvSpPr>
          <p:cNvPr id="28676" name="Text Box 5"/>
          <p:cNvSpPr txBox="1">
            <a:spLocks noChangeArrowheads="1"/>
          </p:cNvSpPr>
          <p:nvPr/>
        </p:nvSpPr>
        <p:spPr bwMode="auto">
          <a:xfrm>
            <a:off x="4679950" y="5589588"/>
            <a:ext cx="4464050" cy="1160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>
                <a:solidFill>
                  <a:schemeClr val="bg1"/>
                </a:solidFill>
                <a:latin typeface="Script MT Bold" pitchFamily="66" charset="0"/>
              </a:rPr>
              <a:t>His cheeks are like roses,</a:t>
            </a:r>
          </a:p>
          <a:p>
            <a:pPr>
              <a:spcBef>
                <a:spcPct val="50000"/>
              </a:spcBef>
            </a:pPr>
            <a:r>
              <a:rPr lang="en-US" sz="2800" b="1">
                <a:solidFill>
                  <a:schemeClr val="bg1"/>
                </a:solidFill>
                <a:latin typeface="Script MT Bold" pitchFamily="66" charset="0"/>
              </a:rPr>
              <a:t>His nose is like a cherry.</a:t>
            </a:r>
            <a:endParaRPr lang="ru-RU" sz="2800" b="1">
              <a:solidFill>
                <a:schemeClr val="bg1"/>
              </a:solidFill>
              <a:latin typeface="Script MT Bold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5" descr="квартира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9698" name="Text Box 3"/>
          <p:cNvSpPr txBox="1">
            <a:spLocks noChangeArrowheads="1"/>
          </p:cNvSpPr>
          <p:nvPr/>
        </p:nvSpPr>
        <p:spPr bwMode="auto">
          <a:xfrm>
            <a:off x="1692275" y="4724400"/>
            <a:ext cx="3743325" cy="1187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 b="1">
                <a:solidFill>
                  <a:srgbClr val="99FF33"/>
                </a:solidFill>
                <a:latin typeface="Script MT Bold" pitchFamily="66" charset="0"/>
              </a:rPr>
              <a:t>Children hang Christmas stockings on the fireplaces for their presents</a:t>
            </a:r>
            <a:endParaRPr lang="ru-RU" sz="2400" b="1">
              <a:solidFill>
                <a:srgbClr val="99FF33"/>
              </a:solidFill>
              <a:latin typeface="Script MT Bold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Rectangle 2"/>
          <p:cNvSpPr>
            <a:spLocks noGrp="1"/>
          </p:cNvSpPr>
          <p:nvPr>
            <p:ph type="title"/>
          </p:nvPr>
        </p:nvSpPr>
        <p:spPr>
          <a:xfrm>
            <a:off x="468313" y="260350"/>
            <a:ext cx="8229600" cy="1143000"/>
          </a:xfrm>
        </p:spPr>
        <p:txBody>
          <a:bodyPr/>
          <a:lstStyle/>
          <a:p>
            <a:pPr eaLnBrk="1" hangingPunct="1"/>
            <a:r>
              <a:rPr lang="en-US" i="1" smtClean="0"/>
              <a:t>Jingle Bells</a:t>
            </a:r>
            <a:endParaRPr lang="ru-RU" i="1" smtClean="0"/>
          </a:p>
        </p:txBody>
      </p:sp>
      <p:sp>
        <p:nvSpPr>
          <p:cNvPr id="30722" name="Rectangle 3"/>
          <p:cNvSpPr>
            <a:spLocks noGrp="1"/>
          </p:cNvSpPr>
          <p:nvPr>
            <p:ph type="body" sz="half" idx="1"/>
          </p:nvPr>
        </p:nvSpPr>
        <p:spPr/>
        <p:txBody>
          <a:bodyPr/>
          <a:lstStyle/>
          <a:p>
            <a:pPr algn="ctr" eaLnBrk="1" hangingPunct="1">
              <a:lnSpc>
                <a:spcPct val="90000"/>
              </a:lnSpc>
              <a:buFont typeface="Arial" charset="0"/>
              <a:buNone/>
            </a:pPr>
            <a:r>
              <a:rPr lang="en-US" sz="2000" dirty="0" smtClean="0"/>
              <a:t>     </a:t>
            </a:r>
            <a:r>
              <a:rPr lang="en-US" sz="2400" b="1" dirty="0" smtClean="0">
                <a:latin typeface="Monotype Corsiva" pitchFamily="66" charset="0"/>
              </a:rPr>
              <a:t>Dashing through the snow</a:t>
            </a:r>
            <a:br>
              <a:rPr lang="en-US" sz="2400" b="1" dirty="0" smtClean="0">
                <a:latin typeface="Monotype Corsiva" pitchFamily="66" charset="0"/>
              </a:rPr>
            </a:br>
            <a:r>
              <a:rPr lang="en-US" sz="2400" b="1" dirty="0" smtClean="0">
                <a:latin typeface="Monotype Corsiva" pitchFamily="66" charset="0"/>
              </a:rPr>
              <a:t>In a one-horse open sleigh,</a:t>
            </a:r>
            <a:br>
              <a:rPr lang="en-US" sz="2400" b="1" dirty="0" smtClean="0">
                <a:latin typeface="Monotype Corsiva" pitchFamily="66" charset="0"/>
              </a:rPr>
            </a:br>
            <a:r>
              <a:rPr lang="en-US" sz="2400" b="1" dirty="0" smtClean="0">
                <a:latin typeface="Monotype Corsiva" pitchFamily="66" charset="0"/>
              </a:rPr>
              <a:t>Over the fields we go,</a:t>
            </a:r>
            <a:br>
              <a:rPr lang="en-US" sz="2400" b="1" dirty="0" smtClean="0">
                <a:latin typeface="Monotype Corsiva" pitchFamily="66" charset="0"/>
              </a:rPr>
            </a:br>
            <a:r>
              <a:rPr lang="en-US" sz="2400" b="1" dirty="0" smtClean="0">
                <a:latin typeface="Monotype Corsiva" pitchFamily="66" charset="0"/>
              </a:rPr>
              <a:t>Laughing all the way;</a:t>
            </a:r>
            <a:br>
              <a:rPr lang="en-US" sz="2400" b="1" dirty="0" smtClean="0">
                <a:latin typeface="Monotype Corsiva" pitchFamily="66" charset="0"/>
              </a:rPr>
            </a:br>
            <a:r>
              <a:rPr lang="en-US" sz="2400" b="1" dirty="0" smtClean="0">
                <a:latin typeface="Monotype Corsiva" pitchFamily="66" charset="0"/>
              </a:rPr>
              <a:t>Bells on bob-tail ring,</a:t>
            </a:r>
            <a:br>
              <a:rPr lang="en-US" sz="2400" b="1" dirty="0" smtClean="0">
                <a:latin typeface="Monotype Corsiva" pitchFamily="66" charset="0"/>
              </a:rPr>
            </a:br>
            <a:r>
              <a:rPr lang="en-US" sz="2400" b="1" dirty="0" smtClean="0">
                <a:latin typeface="Monotype Corsiva" pitchFamily="66" charset="0"/>
              </a:rPr>
              <a:t>making spirits bright,</a:t>
            </a:r>
            <a:br>
              <a:rPr lang="en-US" sz="2400" b="1" dirty="0" smtClean="0">
                <a:latin typeface="Monotype Corsiva" pitchFamily="66" charset="0"/>
              </a:rPr>
            </a:br>
            <a:r>
              <a:rPr lang="en-US" sz="2400" b="1" dirty="0" smtClean="0">
                <a:latin typeface="Monotype Corsiva" pitchFamily="66" charset="0"/>
              </a:rPr>
              <a:t>What fun it is to ride and sing</a:t>
            </a:r>
            <a:br>
              <a:rPr lang="en-US" sz="2400" b="1" dirty="0" smtClean="0">
                <a:latin typeface="Monotype Corsiva" pitchFamily="66" charset="0"/>
              </a:rPr>
            </a:br>
            <a:r>
              <a:rPr lang="en-US" sz="2400" b="1" dirty="0" smtClean="0">
                <a:latin typeface="Monotype Corsiva" pitchFamily="66" charset="0"/>
              </a:rPr>
              <a:t>A sleighing song tonight, O</a:t>
            </a:r>
            <a:br>
              <a:rPr lang="en-US" sz="2400" b="1" dirty="0" smtClean="0">
                <a:latin typeface="Monotype Corsiva" pitchFamily="66" charset="0"/>
              </a:rPr>
            </a:br>
            <a:r>
              <a:rPr lang="en-US" sz="2400" b="1" dirty="0" smtClean="0">
                <a:latin typeface="Monotype Corsiva" pitchFamily="66" charset="0"/>
              </a:rPr>
              <a:t>Jingle bells, jingle bells,</a:t>
            </a:r>
            <a:br>
              <a:rPr lang="en-US" sz="2400" b="1" dirty="0" smtClean="0">
                <a:latin typeface="Monotype Corsiva" pitchFamily="66" charset="0"/>
              </a:rPr>
            </a:br>
            <a:r>
              <a:rPr lang="en-US" sz="2400" b="1" dirty="0" smtClean="0">
                <a:latin typeface="Monotype Corsiva" pitchFamily="66" charset="0"/>
              </a:rPr>
              <a:t>jingle all the way!</a:t>
            </a:r>
            <a:br>
              <a:rPr lang="en-US" sz="2400" b="1" dirty="0" smtClean="0">
                <a:latin typeface="Monotype Corsiva" pitchFamily="66" charset="0"/>
              </a:rPr>
            </a:br>
            <a:r>
              <a:rPr lang="en-US" sz="2400" b="1" dirty="0" smtClean="0">
                <a:latin typeface="Monotype Corsiva" pitchFamily="66" charset="0"/>
              </a:rPr>
              <a:t>O what fun it is to ride</a:t>
            </a:r>
            <a:br>
              <a:rPr lang="en-US" sz="2400" b="1" dirty="0" smtClean="0">
                <a:latin typeface="Monotype Corsiva" pitchFamily="66" charset="0"/>
              </a:rPr>
            </a:br>
            <a:r>
              <a:rPr lang="en-US" sz="2400" b="1" dirty="0" smtClean="0">
                <a:latin typeface="Monotype Corsiva" pitchFamily="66" charset="0"/>
              </a:rPr>
              <a:t>In a one-horse open sleigh.</a:t>
            </a:r>
            <a:endParaRPr lang="ru-RU" sz="2400" b="1" dirty="0" smtClean="0">
              <a:latin typeface="Monotype Corsiva" pitchFamily="66" charset="0"/>
            </a:endParaRPr>
          </a:p>
        </p:txBody>
      </p:sp>
      <p:pic>
        <p:nvPicPr>
          <p:cNvPr id="30727" name="Picture 7" descr="Kolok1"/>
          <p:cNvPicPr>
            <a:picLocks noChangeAspect="1" noChangeArrowheads="1" noCrop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1500" y="1989138"/>
            <a:ext cx="2286000" cy="2219325"/>
          </a:xfrm>
          <a:prstGeom prst="rect">
            <a:avLst/>
          </a:prstGeom>
          <a:noFill/>
        </p:spPr>
      </p:pic>
      <p:pic>
        <p:nvPicPr>
          <p:cNvPr id="7" name="133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36328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52" name="Rectangle 8"/>
          <p:cNvSpPr>
            <a:spLocks noGrp="1"/>
          </p:cNvSpPr>
          <p:nvPr>
            <p:ph type="body" idx="4294967295"/>
          </p:nvPr>
        </p:nvSpPr>
        <p:spPr>
          <a:xfrm>
            <a:off x="179388" y="620713"/>
            <a:ext cx="4392612" cy="3833812"/>
          </a:xfrm>
        </p:spPr>
        <p:txBody>
          <a:bodyPr/>
          <a:lstStyle/>
          <a:p>
            <a:pPr>
              <a:buFont typeface="Arial" charset="0"/>
              <a:buNone/>
            </a:pPr>
            <a:r>
              <a:rPr lang="en-US" smtClean="0"/>
              <a:t>   </a:t>
            </a:r>
            <a:r>
              <a:rPr lang="en-US" smtClean="0">
                <a:latin typeface="Script MT Bold" pitchFamily="66" charset="0"/>
              </a:rPr>
              <a:t>	Christmas pudding is the highlight of Christmas dinner. Traditionally a coin is placed into the pudding. It brings good luck to a person.</a:t>
            </a:r>
            <a:endParaRPr lang="ru-RU" smtClean="0">
              <a:latin typeface="Script MT Bold" pitchFamily="66" charset="0"/>
            </a:endParaRPr>
          </a:p>
        </p:txBody>
      </p:sp>
      <p:pic>
        <p:nvPicPr>
          <p:cNvPr id="31753" name="Picture 9" descr="i (5)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888" y="3645024"/>
            <a:ext cx="4103910" cy="2817540"/>
          </a:xfrm>
          <a:prstGeom prst="rect">
            <a:avLst/>
          </a:prstGeom>
          <a:noFill/>
        </p:spPr>
      </p:pic>
      <p:pic>
        <p:nvPicPr>
          <p:cNvPr id="31754" name="Picture 10" descr="i (6)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425" y="1268413"/>
            <a:ext cx="1873250" cy="172878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9" name="Rectangle 3"/>
          <p:cNvSpPr>
            <a:spLocks noGrp="1"/>
          </p:cNvSpPr>
          <p:nvPr>
            <p:ph type="body" idx="1"/>
          </p:nvPr>
        </p:nvSpPr>
        <p:spPr>
          <a:xfrm>
            <a:off x="5162550" y="1341438"/>
            <a:ext cx="3981450" cy="3167062"/>
          </a:xfrm>
        </p:spPr>
        <p:txBody>
          <a:bodyPr/>
          <a:lstStyle/>
          <a:p>
            <a:pPr>
              <a:buFont typeface="Arial" charset="0"/>
              <a:buNone/>
            </a:pPr>
            <a:r>
              <a:rPr lang="en-US" smtClean="0"/>
              <a:t>    </a:t>
            </a:r>
            <a:r>
              <a:rPr lang="en-US" sz="3600" smtClean="0">
                <a:latin typeface="Script MT Bold" pitchFamily="66" charset="0"/>
              </a:rPr>
              <a:t>People use candles, holly and mistletoe, evergreen plants, to decorate their homes.</a:t>
            </a:r>
          </a:p>
          <a:p>
            <a:pPr>
              <a:buFont typeface="Arial" charset="0"/>
              <a:buNone/>
            </a:pPr>
            <a:endParaRPr lang="ru-RU" sz="3600" smtClean="0">
              <a:latin typeface="Script MT Bold" pitchFamily="66" charset="0"/>
            </a:endParaRPr>
          </a:p>
        </p:txBody>
      </p:sp>
      <p:pic>
        <p:nvPicPr>
          <p:cNvPr id="39940" name="Picture 4" descr="39456176"/>
          <p:cNvPicPr>
            <a:picLocks noChangeAspect="1" noChangeArrowheads="1" noCrop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549275"/>
            <a:ext cx="4608513" cy="54737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3" name="Text Box 5"/>
          <p:cNvSpPr txBox="1">
            <a:spLocks noChangeArrowheads="1"/>
          </p:cNvSpPr>
          <p:nvPr/>
        </p:nvSpPr>
        <p:spPr bwMode="auto">
          <a:xfrm>
            <a:off x="4284663" y="4022725"/>
            <a:ext cx="4608512" cy="287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600" b="1" dirty="0">
                <a:latin typeface="Script MT Bold" pitchFamily="66" charset="0"/>
              </a:rPr>
              <a:t>Christmas Day, Christmas Day,</a:t>
            </a:r>
          </a:p>
          <a:p>
            <a:pPr>
              <a:spcBef>
                <a:spcPct val="50000"/>
              </a:spcBef>
            </a:pPr>
            <a:r>
              <a:rPr lang="en-US" sz="2600" b="1" dirty="0">
                <a:latin typeface="Script MT Bold" pitchFamily="66" charset="0"/>
              </a:rPr>
              <a:t>We are all glad and very gay!</a:t>
            </a:r>
          </a:p>
          <a:p>
            <a:pPr>
              <a:spcBef>
                <a:spcPct val="50000"/>
              </a:spcBef>
            </a:pPr>
            <a:r>
              <a:rPr lang="en-US" sz="2600" b="1" dirty="0">
                <a:latin typeface="Script MT Bold" pitchFamily="66" charset="0"/>
              </a:rPr>
              <a:t>We all dance, and sing and say,</a:t>
            </a:r>
          </a:p>
          <a:p>
            <a:pPr>
              <a:spcBef>
                <a:spcPct val="50000"/>
              </a:spcBef>
            </a:pPr>
            <a:r>
              <a:rPr lang="en-US" sz="2600" b="1" dirty="0">
                <a:latin typeface="Script MT Bold" pitchFamily="66" charset="0"/>
              </a:rPr>
              <a:t>“Welcome! Welcome! </a:t>
            </a:r>
          </a:p>
          <a:p>
            <a:pPr>
              <a:spcBef>
                <a:spcPct val="50000"/>
              </a:spcBef>
            </a:pPr>
            <a:r>
              <a:rPr lang="en-US" sz="2600" b="1" dirty="0">
                <a:latin typeface="Script MT Bold" pitchFamily="66" charset="0"/>
              </a:rPr>
              <a:t>              Christmas Day!”</a:t>
            </a:r>
            <a:endParaRPr lang="ru-RU" sz="2600" b="1" dirty="0">
              <a:latin typeface="Script MT Bold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3" name="Picture 2" descr="song about christ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435" name="Text Box 3"/>
          <p:cNvSpPr txBox="1">
            <a:spLocks noChangeArrowheads="1"/>
          </p:cNvSpPr>
          <p:nvPr/>
        </p:nvSpPr>
        <p:spPr bwMode="auto">
          <a:xfrm>
            <a:off x="1887538" y="758825"/>
            <a:ext cx="5564187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endParaRPr lang="ru-RU"/>
          </a:p>
        </p:txBody>
      </p:sp>
      <p:sp>
        <p:nvSpPr>
          <p:cNvPr id="18436" name="Text Box 4"/>
          <p:cNvSpPr txBox="1">
            <a:spLocks noChangeArrowheads="1"/>
          </p:cNvSpPr>
          <p:nvPr/>
        </p:nvSpPr>
        <p:spPr bwMode="auto">
          <a:xfrm>
            <a:off x="250825" y="260350"/>
            <a:ext cx="3168650" cy="2041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3200" b="1">
                <a:solidFill>
                  <a:schemeClr val="bg1"/>
                </a:solidFill>
                <a:latin typeface="Script MT Bold" pitchFamily="66" charset="0"/>
              </a:rPr>
              <a:t>Christmas Day </a:t>
            </a:r>
          </a:p>
          <a:p>
            <a:r>
              <a:rPr lang="en-US" sz="3200" b="1">
                <a:solidFill>
                  <a:schemeClr val="bg1"/>
                </a:solidFill>
                <a:latin typeface="Script MT Bold" pitchFamily="66" charset="0"/>
              </a:rPr>
              <a:t>is on the 25</a:t>
            </a:r>
            <a:r>
              <a:rPr lang="en-US" sz="3200" b="1" baseline="30000">
                <a:solidFill>
                  <a:schemeClr val="bg1"/>
                </a:solidFill>
                <a:latin typeface="Script MT Bold" pitchFamily="66" charset="0"/>
              </a:rPr>
              <a:t>th</a:t>
            </a:r>
          </a:p>
          <a:p>
            <a:r>
              <a:rPr lang="en-US" sz="3200" b="1">
                <a:solidFill>
                  <a:schemeClr val="bg1"/>
                </a:solidFill>
                <a:latin typeface="Script MT Bold" pitchFamily="66" charset="0"/>
              </a:rPr>
              <a:t>of December.</a:t>
            </a:r>
            <a:endParaRPr lang="ru-RU" sz="3200" b="1">
              <a:solidFill>
                <a:schemeClr val="bg1"/>
              </a:solidFill>
              <a:latin typeface="Script MT Bold" pitchFamily="66" charset="0"/>
            </a:endParaRPr>
          </a:p>
          <a:p>
            <a:endParaRPr lang="ru-RU" sz="3200">
              <a:solidFill>
                <a:schemeClr val="bg1"/>
              </a:solidFill>
              <a:latin typeface="Script MT Bold" pitchFamily="66" charset="0"/>
            </a:endParaRPr>
          </a:p>
        </p:txBody>
      </p:sp>
      <p:sp>
        <p:nvSpPr>
          <p:cNvPr id="18437" name="Text Box 5"/>
          <p:cNvSpPr txBox="1">
            <a:spLocks noChangeArrowheads="1"/>
          </p:cNvSpPr>
          <p:nvPr/>
        </p:nvSpPr>
        <p:spPr bwMode="auto">
          <a:xfrm>
            <a:off x="2463800" y="542925"/>
            <a:ext cx="369252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7" name="Picture 2" descr="way to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458" name="Прямоугольник 2"/>
          <p:cNvSpPr>
            <a:spLocks noChangeArrowheads="1"/>
          </p:cNvSpPr>
          <p:nvPr/>
        </p:nvSpPr>
        <p:spPr bwMode="auto">
          <a:xfrm>
            <a:off x="539750" y="928688"/>
            <a:ext cx="8104188" cy="3749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4000" b="1">
                <a:solidFill>
                  <a:schemeClr val="bg1"/>
                </a:solidFill>
                <a:latin typeface="Script MT Bold" pitchFamily="66" charset="0"/>
              </a:rPr>
              <a:t>Mary and Joseph were Christ's parents.</a:t>
            </a:r>
          </a:p>
          <a:p>
            <a:pPr algn="ctr"/>
            <a:r>
              <a:rPr lang="en-US" sz="4000" b="1">
                <a:solidFill>
                  <a:schemeClr val="bg1"/>
                </a:solidFill>
                <a:latin typeface="Script MT Bold" pitchFamily="66" charset="0"/>
              </a:rPr>
              <a:t>They went to Bethlehem.</a:t>
            </a:r>
          </a:p>
          <a:p>
            <a:pPr algn="ctr"/>
            <a:r>
              <a:rPr lang="en-US" sz="4000" b="1">
                <a:solidFill>
                  <a:schemeClr val="bg1"/>
                </a:solidFill>
                <a:latin typeface="Script MT Bold" pitchFamily="66" charset="0"/>
              </a:rPr>
              <a:t>Their way was dangerous and very long. </a:t>
            </a:r>
            <a:endParaRPr lang="ru-RU" sz="4000" b="1">
              <a:solidFill>
                <a:schemeClr val="bg1"/>
              </a:solidFill>
              <a:latin typeface="Script MT Bold" pitchFamily="66" charset="0"/>
            </a:endParaRPr>
          </a:p>
          <a:p>
            <a:pPr algn="ctr"/>
            <a:r>
              <a:rPr lang="en-US" sz="4000" b="1">
                <a:solidFill>
                  <a:schemeClr val="bg1"/>
                </a:solidFill>
                <a:latin typeface="Script MT Bold" pitchFamily="66" charset="0"/>
              </a:rPr>
              <a:t>It was getting darker and darker.</a:t>
            </a:r>
            <a:r>
              <a:rPr lang="en-US" sz="1800" b="1">
                <a:solidFill>
                  <a:schemeClr val="bg1"/>
                </a:solidFill>
                <a:latin typeface="Monotype Corsiva" pitchFamily="66" charset="0"/>
              </a:rPr>
              <a:t> </a:t>
            </a:r>
            <a:r>
              <a:rPr lang="ru-RU" sz="1800" b="1">
                <a:solidFill>
                  <a:schemeClr val="bg1"/>
                </a:solidFill>
                <a:latin typeface="Monotype Corsiva" pitchFamily="66" charset="0"/>
              </a:rPr>
              <a:t> </a:t>
            </a:r>
            <a:endParaRPr lang="en-US" sz="1800" b="1">
              <a:solidFill>
                <a:schemeClr val="bg1"/>
              </a:solidFill>
              <a:latin typeface="Monotype Corsiva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Прямоугольник 1"/>
          <p:cNvSpPr>
            <a:spLocks noChangeArrowheads="1"/>
          </p:cNvSpPr>
          <p:nvPr/>
        </p:nvSpPr>
        <p:spPr bwMode="auto">
          <a:xfrm>
            <a:off x="1071563" y="214313"/>
            <a:ext cx="6929437" cy="2838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3600" b="1">
                <a:latin typeface="Script MT Bold" pitchFamily="66" charset="0"/>
              </a:rPr>
              <a:t>They didn't know where to go. A lot of bright stars  appeared in the sky. Suddenly Mary saw a cave.</a:t>
            </a:r>
            <a:r>
              <a:rPr lang="ru-RU" sz="3600" b="1">
                <a:latin typeface="Script MT Bold" pitchFamily="66" charset="0"/>
              </a:rPr>
              <a:t> </a:t>
            </a:r>
            <a:r>
              <a:rPr lang="en-US" sz="3600" b="1">
                <a:latin typeface="Script MT Bold" pitchFamily="66" charset="0"/>
              </a:rPr>
              <a:t>“Let's have a sleep in this place,” she said to her</a:t>
            </a:r>
            <a:r>
              <a:rPr lang="ru-RU" sz="3600" b="1">
                <a:latin typeface="Script MT Bold" pitchFamily="66" charset="0"/>
              </a:rPr>
              <a:t> </a:t>
            </a:r>
            <a:r>
              <a:rPr lang="en-US" sz="3600" b="1">
                <a:latin typeface="Script MT Bold" pitchFamily="66" charset="0"/>
              </a:rPr>
              <a:t>husband. </a:t>
            </a:r>
            <a:endParaRPr lang="ru-RU" sz="3600" b="1">
              <a:latin typeface="Script MT Bold" pitchFamily="66" charset="0"/>
            </a:endParaRPr>
          </a:p>
        </p:txBody>
      </p:sp>
      <p:sp>
        <p:nvSpPr>
          <p:cNvPr id="20482" name="Прямоугольник 2"/>
          <p:cNvSpPr>
            <a:spLocks noChangeArrowheads="1"/>
          </p:cNvSpPr>
          <p:nvPr/>
        </p:nvSpPr>
        <p:spPr bwMode="auto">
          <a:xfrm>
            <a:off x="2286000" y="2967038"/>
            <a:ext cx="457200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800" b="1">
                <a:solidFill>
                  <a:srgbClr val="0000FF"/>
                </a:solidFill>
                <a:latin typeface="Monotype Corsiva" pitchFamily="66" charset="0"/>
              </a:rPr>
              <a:t>. </a:t>
            </a:r>
            <a:endParaRPr lang="ru-RU" sz="1800" b="1">
              <a:solidFill>
                <a:srgbClr val="0000FF"/>
              </a:solidFill>
              <a:latin typeface="Monotype Corsiva" pitchFamily="66" charset="0"/>
            </a:endParaRPr>
          </a:p>
        </p:txBody>
      </p:sp>
      <p:pic>
        <p:nvPicPr>
          <p:cNvPr id="20485" name="Picture 5" descr="i (7)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8538" y="3068638"/>
            <a:ext cx="4735512" cy="333533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extBox 5"/>
          <p:cNvSpPr txBox="1">
            <a:spLocks noChangeArrowheads="1"/>
          </p:cNvSpPr>
          <p:nvPr/>
        </p:nvSpPr>
        <p:spPr bwMode="auto">
          <a:xfrm>
            <a:off x="1571625" y="500063"/>
            <a:ext cx="18415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ru-RU" sz="1800">
              <a:latin typeface="Calibri" pitchFamily="34" charset="0"/>
            </a:endParaRPr>
          </a:p>
        </p:txBody>
      </p:sp>
      <p:sp>
        <p:nvSpPr>
          <p:cNvPr id="21507" name="Прямоугольник 6"/>
          <p:cNvSpPr>
            <a:spLocks noChangeArrowheads="1"/>
          </p:cNvSpPr>
          <p:nvPr/>
        </p:nvSpPr>
        <p:spPr bwMode="auto">
          <a:xfrm>
            <a:off x="2268538" y="3141663"/>
            <a:ext cx="45720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endParaRPr lang="ru-RU" sz="1800" b="1">
              <a:solidFill>
                <a:srgbClr val="0000FF"/>
              </a:solidFill>
              <a:latin typeface="Monotype Corsiva" pitchFamily="66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835150" y="4797425"/>
            <a:ext cx="5435600" cy="164465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US" sz="3400">
                <a:latin typeface="Script MT Bold" pitchFamily="66" charset="0"/>
              </a:rPr>
              <a:t>At last they found a place where Mary gave a birth</a:t>
            </a:r>
            <a:endParaRPr lang="ru-RU" sz="3400">
              <a:latin typeface="Script MT Bold" pitchFamily="66" charset="0"/>
            </a:endParaRPr>
          </a:p>
          <a:p>
            <a:pPr algn="ctr"/>
            <a:r>
              <a:rPr lang="en-US" sz="3400">
                <a:latin typeface="Script MT Bold" pitchFamily="66" charset="0"/>
              </a:rPr>
              <a:t> to her child.</a:t>
            </a:r>
            <a:r>
              <a:rPr lang="ru-RU" sz="3400">
                <a:latin typeface="Script MT Bold" pitchFamily="66" charset="0"/>
              </a:rPr>
              <a:t> </a:t>
            </a:r>
            <a:r>
              <a:rPr lang="en-US" sz="3400">
                <a:latin typeface="Script MT Bold" pitchFamily="66" charset="0"/>
              </a:rPr>
              <a:t>He was a boy.</a:t>
            </a:r>
            <a:endParaRPr lang="ru-RU" sz="3400">
              <a:latin typeface="Script MT Bold" pitchFamily="66" charset="0"/>
            </a:endParaRPr>
          </a:p>
        </p:txBody>
      </p:sp>
      <p:pic>
        <p:nvPicPr>
          <p:cNvPr id="21510" name="Picture 6" descr="410879913"/>
          <p:cNvPicPr>
            <a:picLocks noChangeAspect="1" noChangeArrowheads="1" noCrop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813" y="260350"/>
            <a:ext cx="6096000" cy="40671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Прямоугольник 2"/>
          <p:cNvSpPr>
            <a:spLocks noChangeArrowheads="1"/>
          </p:cNvSpPr>
          <p:nvPr/>
        </p:nvSpPr>
        <p:spPr bwMode="auto">
          <a:xfrm>
            <a:off x="4714875" y="285750"/>
            <a:ext cx="4143375" cy="558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3600">
                <a:latin typeface="Script MT Bold" pitchFamily="66" charset="0"/>
              </a:rPr>
              <a:t>Many bright stars appeared </a:t>
            </a:r>
          </a:p>
          <a:p>
            <a:pPr algn="ctr"/>
            <a:r>
              <a:rPr lang="en-US" sz="3600">
                <a:latin typeface="Script MT Bold" pitchFamily="66" charset="0"/>
              </a:rPr>
              <a:t>in the sky when Christ was born. </a:t>
            </a:r>
            <a:endParaRPr lang="ru-RU" sz="3600">
              <a:latin typeface="Script MT Bold" pitchFamily="66" charset="0"/>
            </a:endParaRPr>
          </a:p>
          <a:p>
            <a:pPr algn="ctr"/>
            <a:r>
              <a:rPr lang="en-US" sz="3600">
                <a:latin typeface="Script MT Bold" pitchFamily="66" charset="0"/>
              </a:rPr>
              <a:t>But among them was</a:t>
            </a:r>
          </a:p>
          <a:p>
            <a:pPr algn="ctr"/>
            <a:r>
              <a:rPr lang="en-US" sz="3600">
                <a:latin typeface="Script MT Bold" pitchFamily="66" charset="0"/>
              </a:rPr>
              <a:t> the biggest and the </a:t>
            </a:r>
          </a:p>
          <a:p>
            <a:pPr algn="ctr"/>
            <a:r>
              <a:rPr lang="en-US" sz="3600">
                <a:latin typeface="Script MT Bold" pitchFamily="66" charset="0"/>
              </a:rPr>
              <a:t>brightest star that showed</a:t>
            </a:r>
          </a:p>
          <a:p>
            <a:pPr algn="ctr"/>
            <a:r>
              <a:rPr lang="en-US" sz="3600">
                <a:latin typeface="Script MT Bold" pitchFamily="66" charset="0"/>
              </a:rPr>
              <a:t>the way to his place of birth.</a:t>
            </a:r>
          </a:p>
        </p:txBody>
      </p:sp>
      <p:pic>
        <p:nvPicPr>
          <p:cNvPr id="23556" name="Picture 4" descr="1cf53d52cdd15282abceff69025b8fa4bi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692150"/>
            <a:ext cx="4175125" cy="45529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Прямоугольник 3"/>
          <p:cNvSpPr>
            <a:spLocks noChangeArrowheads="1"/>
          </p:cNvSpPr>
          <p:nvPr/>
        </p:nvSpPr>
        <p:spPr bwMode="auto">
          <a:xfrm>
            <a:off x="714375" y="571500"/>
            <a:ext cx="7358063" cy="2101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4400" b="1">
                <a:latin typeface="Script MT Bold" pitchFamily="66" charset="0"/>
              </a:rPr>
              <a:t>A lot of people came to see</a:t>
            </a:r>
            <a:r>
              <a:rPr lang="ru-RU" sz="4400" b="1">
                <a:latin typeface="Script MT Bold" pitchFamily="66" charset="0"/>
              </a:rPr>
              <a:t> </a:t>
            </a:r>
            <a:r>
              <a:rPr lang="en-US" sz="4400" b="1">
                <a:latin typeface="Script MT Bold" pitchFamily="66" charset="0"/>
              </a:rPr>
              <a:t>him. </a:t>
            </a:r>
            <a:endParaRPr lang="ru-RU" sz="4400" b="1">
              <a:latin typeface="Script MT Bold" pitchFamily="66" charset="0"/>
            </a:endParaRPr>
          </a:p>
          <a:p>
            <a:pPr algn="ctr"/>
            <a:r>
              <a:rPr lang="en-US" sz="4400" b="1">
                <a:latin typeface="Script MT Bold" pitchFamily="66" charset="0"/>
              </a:rPr>
              <a:t>They brought many presents for him.</a:t>
            </a:r>
            <a:endParaRPr lang="ru-RU" sz="4400">
              <a:latin typeface="Script MT Bold" pitchFamily="66" charset="0"/>
            </a:endParaRPr>
          </a:p>
        </p:txBody>
      </p:sp>
      <p:pic>
        <p:nvPicPr>
          <p:cNvPr id="22532" name="Picture 4" descr="x_be77a8f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613" y="2708275"/>
            <a:ext cx="5040312" cy="377983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3" name="Text Box 7"/>
          <p:cNvSpPr txBox="1">
            <a:spLocks noChangeArrowheads="1"/>
          </p:cNvSpPr>
          <p:nvPr/>
        </p:nvSpPr>
        <p:spPr bwMode="auto">
          <a:xfrm>
            <a:off x="4572000" y="1700213"/>
            <a:ext cx="4213225" cy="3140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4000" b="1">
                <a:latin typeface="Script MT Bold" pitchFamily="66" charset="0"/>
              </a:rPr>
              <a:t>People decorate the evergreen tree with colorful balls, tinsel, lights and toys.</a:t>
            </a:r>
            <a:endParaRPr lang="ru-RU" sz="4000" b="1">
              <a:latin typeface="Script MT Bold" pitchFamily="66" charset="0"/>
            </a:endParaRPr>
          </a:p>
        </p:txBody>
      </p:sp>
      <p:pic>
        <p:nvPicPr>
          <p:cNvPr id="25608" name="Picture 8" descr="825373836"/>
          <p:cNvPicPr>
            <a:picLocks noChangeAspect="1" noChangeArrowheads="1" noCrop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188" y="765175"/>
            <a:ext cx="3619500" cy="55435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Открытая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656</TotalTime>
  <Words>289</Words>
  <Application>Microsoft Office PowerPoint</Application>
  <PresentationFormat>Экран (4:3)</PresentationFormat>
  <Paragraphs>40</Paragraphs>
  <Slides>16</Slides>
  <Notes>0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Jingle Bells</vt:lpstr>
      <vt:lpstr>Презентация PowerPoint</vt:lpstr>
      <vt:lpstr>Презентация PowerPoint</vt:lpstr>
      <vt:lpstr>Презентация PowerPoint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Admin</dc:creator>
  <cp:lastModifiedBy>admin</cp:lastModifiedBy>
  <cp:revision>35</cp:revision>
  <dcterms:created xsi:type="dcterms:W3CDTF">2012-12-24T00:35:40Z</dcterms:created>
  <dcterms:modified xsi:type="dcterms:W3CDTF">2016-01-18T18:56:58Z</dcterms:modified>
</cp:coreProperties>
</file>